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L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3"/>
  </p:normalViewPr>
  <p:slideViewPr>
    <p:cSldViewPr snapToGrid="0" snapToObjects="1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DDC4-BF7C-8840-BCAA-0B8A05E49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760D2-1ED5-9845-8167-9B26E4B5E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6A75-3978-F646-A042-8D4F33F6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8F359-D9B2-7A43-9A0E-7259C48B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7B07-E9D1-CB47-86BC-3CFBC0DB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C91B-DDC7-A143-A68B-3044B45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9A6A7-B15E-034F-B51A-94BD0EBEC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56C-5651-0541-9C2B-2E22EE21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30813-156B-594E-8952-1D3EBE3B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6040E-1D86-B149-83D7-865FE63E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5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3EBC9-480D-B84E-8A2B-332BE183E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B5D08-996F-3D48-BB0C-797C3998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1B60-BD21-D547-B24B-C3714D9A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6596C-14D4-DA4A-8118-00D6C2F1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5706-80D6-6644-BB76-19CA8146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10AC-0AFF-CC46-9154-E91646CE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E386-1A34-1C48-B805-0AAAF629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D4DB-9CC1-2D4F-BC87-065484E6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1303-93D0-E641-B3DE-BDCAFB77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161A-2774-354B-985A-48E7DDE1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174E-C9A8-2E4A-A50C-36EEF787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E4F69-E381-0143-AB71-4C160FC83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76E0-3E40-0143-96FC-1333D165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FDA13-B0D2-D744-A69B-EFDDDD80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0A5B7-FAD4-4A44-AC2A-A6EB65A2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4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1EC5-242A-2049-975F-3B81655B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9981-E8B8-E546-8445-861E54C4B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477C9-2E0A-0945-90DF-B0E1CFA68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E1550-5C2D-9447-8E93-B355908F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99BE0-DC46-A849-9C5F-5B4D948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5DBC0-875B-394F-9D50-7B2C22D6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271D-34B1-254E-8B38-110C11E5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4A6C-416D-384E-9581-2902DAE7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D21E5-2B01-4345-ABEC-929F2EF47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F4BDB-1763-CE44-A240-FC777DBC1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94210-06F4-BD45-8A15-60A0BEAA1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78917-701B-F046-9EC4-62425553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D8AC1-D449-7A4E-BBDD-87B9EB42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1CBB6-748A-8A45-976A-283F18AC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3046-43B0-3847-9316-D2B9E904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7AD1D-E5D7-9D40-A109-EB35ECFF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ABDB0-206B-384C-92EA-35C31BD0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DADA5-0FB4-2D41-A2BE-475FF7CF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7B2FE-2119-7F40-8E7F-AEE41AF5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F9BFC-EB73-DC48-B158-6AE16A86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63B6B-AF6B-0742-BB99-DAD0E02A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2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00A4-179B-5A4F-BEC7-89D3EC34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4995-EBE4-9A4C-AAB6-A794EF21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CF24F-B1E3-CC48-B2E4-B595E78F7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1077-793F-084B-AA70-FC730DB0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F718B-6E77-2948-A8EC-BB7A1FD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95C3A-394B-6F43-8E38-6242156D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3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5C65-391F-FF42-AEC7-73019623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96BF3-6CC8-304F-9603-A9BE6BA1F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25DA8-08AB-4749-BE98-653BD351D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3C5A3-B333-3842-A933-31D33746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13D63-F1B4-4540-9D13-D166795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ECF83-EFF5-3B43-8D8F-51F23331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8551C-0BC7-624C-BDF0-579A6CF2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E9D0F-CF85-884F-8F90-153C6901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D81C2-3E58-DD47-A988-90D97657D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2130E-BE0D-E348-8E07-59AAC1F41F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EFD0D-AF51-D641-B6C1-4DADC2F1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4BDE5-9F28-F640-A0A0-100618CCD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DC4C-6558-1A4B-9722-908D20A2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AF36D-C947-6044-865F-8B8E60EC5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1287724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MECH 430 </a:t>
            </a:r>
            <a:br>
              <a:rPr lang="en-US" sz="4200" b="1" dirty="0">
                <a:solidFill>
                  <a:schemeClr val="bg1"/>
                </a:solidFill>
              </a:rPr>
            </a:br>
            <a:r>
              <a:rPr lang="en-US" sz="4200" b="1" dirty="0">
                <a:solidFill>
                  <a:schemeClr val="bg1"/>
                </a:solidFill>
              </a:rPr>
              <a:t>Instrumentation and Measurements Lab </a:t>
            </a:r>
            <a:br>
              <a:rPr lang="en-US" sz="4200" b="1" dirty="0">
                <a:solidFill>
                  <a:schemeClr val="bg1"/>
                </a:solidFill>
              </a:rPr>
            </a:br>
            <a:r>
              <a:rPr lang="en-US" sz="4200" b="1" dirty="0">
                <a:solidFill>
                  <a:schemeClr val="bg1"/>
                </a:solidFill>
              </a:rPr>
              <a:t>Smart Home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FA870-DD52-4545-94BB-FE15B97C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 b="1" dirty="0">
                <a:solidFill>
                  <a:schemeClr val="bg1"/>
                </a:solidFill>
              </a:rPr>
              <a:t>Karim AbouCham</a:t>
            </a:r>
          </a:p>
          <a:p>
            <a:pPr algn="l"/>
            <a:r>
              <a:rPr lang="en-US" sz="1900" b="1" dirty="0">
                <a:solidFill>
                  <a:schemeClr val="bg1"/>
                </a:solidFill>
              </a:rPr>
              <a:t>Jad Yahya</a:t>
            </a:r>
          </a:p>
          <a:p>
            <a:pPr algn="l"/>
            <a:r>
              <a:rPr lang="en-US" sz="1900" b="1" dirty="0">
                <a:solidFill>
                  <a:schemeClr val="bg1"/>
                </a:solidFill>
              </a:rPr>
              <a:t>Karim Abdo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1D790A73-4300-4F4A-9192-9634D7FC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312991"/>
            <a:ext cx="4047843" cy="28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2A70-4A2D-4940-9D7E-396A32A76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2815" cy="1333046"/>
          </a:xfrm>
        </p:spPr>
        <p:txBody>
          <a:bodyPr/>
          <a:lstStyle/>
          <a:p>
            <a:r>
              <a:rPr lang="en-US" b="1" dirty="0"/>
              <a:t>A-B- Temp + Fan Control: Circuit and Calibration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2BA20D-7CF1-FE4D-A961-9FD331DA2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558" r="22887"/>
          <a:stretch/>
        </p:blipFill>
        <p:spPr>
          <a:xfrm>
            <a:off x="376050" y="1498139"/>
            <a:ext cx="6260184" cy="4669163"/>
          </a:xfrm>
        </p:spPr>
      </p:pic>
      <p:pic>
        <p:nvPicPr>
          <p:cNvPr id="1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BA2AA-AC24-DC49-91C1-B1E89F0E6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30" t="650"/>
          <a:stretch/>
        </p:blipFill>
        <p:spPr>
          <a:xfrm>
            <a:off x="7186818" y="2308353"/>
            <a:ext cx="4629132" cy="304873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1780335-82DC-411F-8B1B-A9A91070B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49"/>
    </mc:Choice>
    <mc:Fallback xmlns="">
      <p:transition spd="slow" advTm="43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517D-ECE4-0F41-8CDB-C459533E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8"/>
            <a:ext cx="8286161" cy="1010274"/>
          </a:xfrm>
        </p:spPr>
        <p:txBody>
          <a:bodyPr/>
          <a:lstStyle/>
          <a:p>
            <a:r>
              <a:rPr lang="en-US" b="1" dirty="0"/>
              <a:t>A-B- Temp + Fan Control: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2BA411-6735-7641-A1C2-DB59F1B5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1165" y="5278375"/>
            <a:ext cx="3281633" cy="601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2AAAA8-45E2-A944-9A9D-F620E6B94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32616" y="5246869"/>
            <a:ext cx="3060700" cy="53562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AD3CE-2A67-4367-9876-CDDA8EB5D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15313"/>
          <a:stretch/>
        </p:blipFill>
        <p:spPr>
          <a:xfrm>
            <a:off x="2111605" y="805317"/>
            <a:ext cx="5052824" cy="426845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51E0B-7E51-4501-B018-563029E60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19"/>
          <a:stretch/>
        </p:blipFill>
        <p:spPr>
          <a:xfrm>
            <a:off x="7393563" y="805317"/>
            <a:ext cx="4195122" cy="4268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45E472-17C9-4577-960E-6AE5B0CED3BF}"/>
              </a:ext>
            </a:extLst>
          </p:cNvPr>
          <p:cNvSpPr txBox="1"/>
          <p:nvPr/>
        </p:nvSpPr>
        <p:spPr>
          <a:xfrm>
            <a:off x="603315" y="1470581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1B733-6A86-4E77-BFE2-20137A75B03E}"/>
              </a:ext>
            </a:extLst>
          </p:cNvPr>
          <p:cNvSpPr txBox="1"/>
          <p:nvPr/>
        </p:nvSpPr>
        <p:spPr>
          <a:xfrm>
            <a:off x="603315" y="5514680"/>
            <a:ext cx="150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Outputs: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3E4348-D892-4732-B8F4-172B8C7F590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65778" y="6116447"/>
            <a:ext cx="2994678" cy="525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A07FA0-DAA2-46DD-B1D8-B444A896FC8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51196" y="6152925"/>
            <a:ext cx="3223539" cy="452426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9AC35D3-C29C-493E-922B-B4AD7EA6C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58"/>
    </mc:Choice>
    <mc:Fallback xmlns="">
      <p:transition spd="slow" advTm="6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4340-1B16-F644-9551-5190E2F4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0" y="103506"/>
            <a:ext cx="10515600" cy="1325563"/>
          </a:xfrm>
        </p:spPr>
        <p:txBody>
          <a:bodyPr/>
          <a:lstStyle/>
          <a:p>
            <a:r>
              <a:rPr lang="en-US" b="1" dirty="0"/>
              <a:t>C- PIR Sensor Reading: Circuit and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E8B94-5243-5641-B914-692FB2A63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2160101" y="1070547"/>
            <a:ext cx="7832311" cy="5720993"/>
          </a:xfrm>
        </p:spPr>
      </p:pic>
      <p:pic>
        <p:nvPicPr>
          <p:cNvPr id="7" name="1.m4a" descr="1.m4a">
            <a:hlinkClick r:id="" action="ppaction://media"/>
            <a:extLst>
              <a:ext uri="{FF2B5EF4-FFF2-40B4-BE49-F238E27FC236}">
                <a16:creationId xmlns:a16="http://schemas.microsoft.com/office/drawing/2014/main" id="{4016E262-26E3-5940-8E0E-5220FDB14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4665" y="52789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50D3-F555-D340-AF98-01CCCC3A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7216" cy="1325563"/>
          </a:xfrm>
        </p:spPr>
        <p:txBody>
          <a:bodyPr/>
          <a:lstStyle/>
          <a:p>
            <a:r>
              <a:rPr lang="en-US" b="1" dirty="0"/>
              <a:t>D-Time and Light Detection: Circuit and Code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53358-AC10-9645-B7A2-9F096364F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3149" y="1366179"/>
            <a:ext cx="8705702" cy="5318826"/>
          </a:xfrm>
        </p:spPr>
      </p:pic>
      <p:pic>
        <p:nvPicPr>
          <p:cNvPr id="14" name="2.m4a" descr="2.m4a">
            <a:hlinkClick r:id="" action="ppaction://media"/>
            <a:extLst>
              <a:ext uri="{FF2B5EF4-FFF2-40B4-BE49-F238E27FC236}">
                <a16:creationId xmlns:a16="http://schemas.microsoft.com/office/drawing/2014/main" id="{288D8920-6E95-C94D-A206-B007E699D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4333" y="54918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C0A2-E026-0D43-99FE-03F6A68C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D-Time and Light Detection: Calibration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5CCC6C4-EB9B-E842-92D3-564107D18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40251" y="1690688"/>
            <a:ext cx="3898900" cy="8382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F4961C-24DF-0349-9FE7-791C9F557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41" y="1690688"/>
            <a:ext cx="4102100" cy="2717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7640717-9E06-744C-85FF-841A0BBE4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656" y="2757745"/>
            <a:ext cx="7345492" cy="3482179"/>
          </a:xfrm>
          <a:prstGeom prst="rect">
            <a:avLst/>
          </a:prstGeom>
        </p:spPr>
      </p:pic>
      <p:pic>
        <p:nvPicPr>
          <p:cNvPr id="11" name="New Recording 4.m4a" descr="New Recording 4.m4a">
            <a:hlinkClick r:id="" action="ppaction://media"/>
            <a:extLst>
              <a:ext uri="{FF2B5EF4-FFF2-40B4-BE49-F238E27FC236}">
                <a16:creationId xmlns:a16="http://schemas.microsoft.com/office/drawing/2014/main" id="{EBDFFBF8-75C8-2043-BEF8-3DAEAED67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82348" y="54271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DE87-6B88-5B47-9451-6A881FA8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E- Gas Leakage Detection: Circuit and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79" y="1379733"/>
            <a:ext cx="8745642" cy="524312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E- Gas Leakage Detection: Calibration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261" y="1482725"/>
                <a:ext cx="1111347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𝑅𝑒𝑎𝑑𝑖𝑛𝑔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</m:oMath>
                </a14:m>
                <a:r>
                  <a:rPr lang="en-US" sz="24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𝑅𝑒𝑎𝑑𝑖𝑛𝑔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𝑝𝑝𝑚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𝑝𝑝𝑚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sup>
                    </m:sSup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 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−0.43066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1.2092030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=5.5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261" y="1482725"/>
                <a:ext cx="11113477" cy="4351338"/>
              </a:xfrm>
              <a:blipFill>
                <a:blip r:embed="rId4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318" y="3554927"/>
            <a:ext cx="3435513" cy="313921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37984" y="5834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4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64545-EB8A-F14A-BCCF-7B12C821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640081"/>
            <a:ext cx="2252869" cy="389216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Smart Home Project Circuit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2094797" y="0"/>
            <a:ext cx="10097203" cy="6858000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6726" y="57230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113</Words>
  <Application>Microsoft Office PowerPoint</Application>
  <PresentationFormat>Widescreen</PresentationFormat>
  <Paragraphs>20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MECH 430  Instrumentation and Measurements Lab  Smart Home Project</vt:lpstr>
      <vt:lpstr>A-B- Temp + Fan Control: Circuit and Calibration</vt:lpstr>
      <vt:lpstr>A-B- Temp + Fan Control: Code</vt:lpstr>
      <vt:lpstr>C- PIR Sensor Reading: Circuit and Code</vt:lpstr>
      <vt:lpstr>D-Time and Light Detection: Circuit and Code</vt:lpstr>
      <vt:lpstr>D-Time and Light Detection: Calibration</vt:lpstr>
      <vt:lpstr>E- Gas Leakage Detection: Circuit and Code</vt:lpstr>
      <vt:lpstr>E- Gas Leakage Detection: Calibration</vt:lpstr>
      <vt:lpstr>Smart Home Project Circuit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 430  Instrumentation and Measurements Lab  Smart Home Project</dc:title>
  <dc:creator>Karim Abdo (Student)</dc:creator>
  <cp:lastModifiedBy>jad yahya</cp:lastModifiedBy>
  <cp:revision>22</cp:revision>
  <dcterms:created xsi:type="dcterms:W3CDTF">2020-05-04T19:43:30Z</dcterms:created>
  <dcterms:modified xsi:type="dcterms:W3CDTF">2020-05-10T12:34:22Z</dcterms:modified>
</cp:coreProperties>
</file>